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7:21:17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1726E-2909-4640-8E29-73809677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27F230-7A44-4069-8153-4C5919A3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D7539F-140A-47E2-A7C2-5CB63C64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2286B-C9BE-4B51-BE27-F256B7EF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D0EEA6-C42F-4A29-8DC1-46854193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48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60D7B-DBBC-4521-9F14-D037E92A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2745D9-C336-4878-9E66-6BDD38AD8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1896EE-EC36-43CC-A655-F49C34F3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7DFDE9-68C9-49C2-9C33-26DF9DDA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D85E07-7B36-46BF-85C1-30F36DB8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42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C1D46DE-8A62-471E-AE9E-9D14AB96B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A12EB-9F25-4681-A5A6-9DEA17B11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EFAE0D-4370-44FF-A1B7-2AE73D637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E32FB7-1AD7-423C-A959-0372913FF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D4348-BD53-49DB-B069-8B91C92D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96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917B8-30C1-4096-9032-243F9C5E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3D4B6C-E47C-4018-89F2-4BC0B9988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73A0A3-98E8-4B07-8738-048C438FA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612FA-DB6E-4908-81D7-60F7AE287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D6F68C-AD0A-4C37-A3C7-D4D532E5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24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24D59-D4C2-421C-A7A8-1C6AAF2F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980AC4-09EF-477D-956C-6D9EEA8B3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94FD08-F615-4A53-AF86-FDDED9797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0D66C1-FE70-40BC-9AE5-C69A10542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AD7063-AE03-4286-8EF4-EF12FCD8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24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A4346B-8C37-4E57-8238-9CB4D2FE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1D9738-32BD-42E8-B43A-137DB4FF1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6D38E9-96B1-4F65-B06E-430C1DA68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225237-0C1D-4B7D-B0E2-80E2FC64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0DEB6B-0FE6-4497-BF5D-1D56CA2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2A0B75-4016-444F-8B86-9CF5DDBE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431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32C8A-B2D5-4AC5-9A40-4074B73A3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C59EF7-E151-4588-9FE1-AB829641E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EAA5E0-8792-4C8B-8582-D37D8B9B2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9D06CD-BE7A-4DF8-A74C-42C3E3B87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7DAA16-7052-4F93-90DC-0966F8C0A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8BFC22-56E0-4C24-92DE-66C85F25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3A6850-2C01-4E8B-B3C3-616D2490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C572E4-2C48-4BFC-8424-E6DF25DF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1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4A86C1-23DB-41FF-B3D1-BD95383E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F2275B2-6868-4B24-A687-EEB6551B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CF5C064-BE34-4DAE-A3A8-A664E252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41A7F0-42AA-48F7-85C4-BE940951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43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38114FD-50D2-4842-A46D-6B668CAA8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8017B5-39D4-487B-A82E-2D5F3D90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67D963-4FDD-4863-9F76-7F66B850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60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37520-D32A-45AF-AA37-E72553F3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1247F-C05A-48F7-85C5-4BE3496FC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ABAF45-A2BD-41EB-A0E6-17CFFCC30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784020-5ED4-48AA-8066-CFF353EC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46B76A-06CA-4A0F-A553-68557CC2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B76D96-EBD7-440A-8762-5C7501F5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758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3B795-B4AF-4294-8ED5-5B29D441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940FE3-435A-4C4B-B31F-93190EB6D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6D3066-05F8-4196-A8C2-1B1D41BC7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A2BB73-44CF-425C-826F-29023143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17A258-33E6-4566-9CFC-48212856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805734-CD00-4C77-9417-3E96127C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23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BCF44-5AC7-4EA9-8A91-4B0B2499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951112-99F9-4BC2-BB4E-F88D9ADBE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557DEC-CC65-4AB3-B0A9-CA0E644E0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402C0-8C28-44CD-93AE-44237A272198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5E28FD-99C6-4073-8C5D-4C3E22E80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2E9F59-50CD-4CB6-B791-C055D8282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99659-588C-48E0-96B9-91D737663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88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4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customXml" Target="../ink/ink20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customXml" Target="../ink/ink22.xml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6.png"/><Relationship Id="rId5" Type="http://schemas.openxmlformats.org/officeDocument/2006/relationships/image" Target="../media/image4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customXml" Target="../ink/ink24.xml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12" Type="http://schemas.openxmlformats.org/officeDocument/2006/relationships/image" Target="../media/image8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81.png"/><Relationship Id="rId5" Type="http://schemas.openxmlformats.org/officeDocument/2006/relationships/image" Target="../media/image4.png"/><Relationship Id="rId15" Type="http://schemas.openxmlformats.org/officeDocument/2006/relationships/image" Target="../media/image85.png"/><Relationship Id="rId10" Type="http://schemas.openxmlformats.org/officeDocument/2006/relationships/image" Target="../media/image21.png"/><Relationship Id="rId4" Type="http://schemas.openxmlformats.org/officeDocument/2006/relationships/customXml" Target="../ink/ink26.xml"/><Relationship Id="rId9" Type="http://schemas.openxmlformats.org/officeDocument/2006/relationships/image" Target="../media/image20.png"/><Relationship Id="rId1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hyperlink" Target="https://github.com/Alex-Rudnev/KOMPOSIT" TargetMode="External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27.0.0.1:500/" TargetMode="External"/><Relationship Id="rId5" Type="http://schemas.openxmlformats.org/officeDocument/2006/relationships/image" Target="../media/image4.png"/><Relationship Id="rId4" Type="http://schemas.openxmlformats.org/officeDocument/2006/relationships/customXml" Target="../ink/ink28.xml"/><Relationship Id="rId9" Type="http://schemas.openxmlformats.org/officeDocument/2006/relationships/image" Target="../media/image8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89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88.png"/><Relationship Id="rId4" Type="http://schemas.openxmlformats.org/officeDocument/2006/relationships/customXml" Target="../ink/ink3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customXml" Target="../ink/ink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customXml" Target="../ink/ink4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customXml" Target="../ink/ink6.xml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customXml" Target="../ink/ink8.xml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customXml" Target="../ink/ink10.xml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customXml" Target="../ink/ink12.xml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customXml" Target="../ink/ink14.xml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image" Target="../media/image54.png"/><Relationship Id="rId4" Type="http://schemas.openxmlformats.org/officeDocument/2006/relationships/customXml" Target="../ink/ink16.xml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customXml" Target="../ink/ink18.xml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93A43F24-251B-4131-B326-5283B70FD1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92000" cy="91346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CD52C6-4B54-4851-9382-8354F6E6F89D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Номер слайда 2">
            <a:extLst>
              <a:ext uri="{FF2B5EF4-FFF2-40B4-BE49-F238E27FC236}">
                <a16:creationId xmlns:a16="http://schemas.microsoft.com/office/drawing/2014/main" id="{6BD69EF0-5C34-470B-A512-A567898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6D90206-AA16-40F3-B7F3-10C34A8DD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13" y="148924"/>
            <a:ext cx="3522006" cy="8113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42DFF0F-61AE-48E1-83E8-F9F1F186C55D}"/>
              </a:ext>
            </a:extLst>
          </p:cNvPr>
          <p:cNvSpPr txBox="1"/>
          <p:nvPr/>
        </p:nvSpPr>
        <p:spPr>
          <a:xfrm>
            <a:off x="592826" y="5235057"/>
            <a:ext cx="748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Руднев Александр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54649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16B8EB75-0F42-4B72-8391-A1832ED2D883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EE8E1ED-655E-46A3-B009-B2556749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21F0E36-8B11-4D5B-B5E6-46D490824D5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DF82C4-B8EC-4B96-A354-592949E57803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20788758-9508-48C6-B67F-22995FDF813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667797-4152-40B2-B3F8-7012161B6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4A482E45-0519-4CD6-B364-FF3B8B38F03C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52B5F14-5A07-4F4B-BEB2-CBB578C12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46803CFB-6453-4638-A692-6F3C530F528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3A48FD96-C616-4CAC-9762-77F7DBD9614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9F73EAE-8FDC-4B7A-9925-B55D638170F4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02E793E-FF3F-4392-A059-F43987B8F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54D584B-626F-42FB-A889-9B6A12AA73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9081B3F-15DB-4945-AFF7-A486A1216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05C5B73-9828-4C84-954D-2A8B50BE41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F807BB1-0A02-4DED-A446-49F24F9AAE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EEC212F-ECD6-4C52-8A33-02AF4027A0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E2D4991-372A-4DB0-B8AE-C2184B9C6C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45EA1CB-22CD-4521-A010-FAF64D337C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D5C0A12-1FF6-437F-8EE9-17B93D82ED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16B8EB75-0F42-4B72-8391-A1832ED2D883}"/>
              </a:ext>
            </a:extLst>
          </p:cNvPr>
          <p:cNvSpPr/>
          <p:nvPr/>
        </p:nvSpPr>
        <p:spPr>
          <a:xfrm>
            <a:off x="-17374" y="22535"/>
            <a:ext cx="3691782" cy="67858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EE8E1ED-655E-46A3-B009-B2556749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21F0E36-8B11-4D5B-B5E6-46D490824D5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DF82C4-B8EC-4B96-A354-592949E57803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20788758-9508-48C6-B67F-22995FDF813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A482E45-0519-4CD6-B364-FF3B8B38F03C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52B5F14-5A07-4F4B-BEB2-CBB578C12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46803CFB-6453-4638-A692-6F3C530F528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3A48FD96-C616-4CAC-9762-77F7DBD9614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9F73EAE-8FDC-4B7A-9925-B55D638170F4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02E793E-FF3F-4392-A059-F43987B8F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45EA1CB-22CD-4521-A010-FAF64D337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sp>
        <p:nvSpPr>
          <p:cNvPr id="38" name="Rectangle 1">
            <a:extLst>
              <a:ext uri="{FF2B5EF4-FFF2-40B4-BE49-F238E27FC236}">
                <a16:creationId xmlns:a16="http://schemas.microsoft.com/office/drawing/2014/main" id="{82E29ADE-D221-4411-9FC6-A1BA5E5F56D8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CCF32A0-2B51-4843-8C8B-6A015D12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0B6472B-3BFF-4CD5-8CD3-82A9B8C60E9E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E46AC45A-4CEF-4E31-B534-11D77FB322B9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Объект 2">
            <a:extLst>
              <a:ext uri="{FF2B5EF4-FFF2-40B4-BE49-F238E27FC236}">
                <a16:creationId xmlns:a16="http://schemas.microsoft.com/office/drawing/2014/main" id="{07F19EB9-9979-4615-929B-FC9719CC529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22DCFB9-2950-4CDA-8D55-6406DF4D1B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7674" y="3419"/>
            <a:ext cx="5410635" cy="318582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4FB451B-2737-4EC8-93C0-79EE719CF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6428" y="3189243"/>
            <a:ext cx="7028990" cy="225361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C4294B-4670-43A4-8891-2FA95ECFA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217" y="5442854"/>
            <a:ext cx="7266990" cy="12954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E3F18DFB-1890-4E8C-91D8-C441E97EC2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2808" y="1101921"/>
            <a:ext cx="2469192" cy="35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2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16B8EB75-0F42-4B72-8391-A1832ED2D883}"/>
              </a:ext>
            </a:extLst>
          </p:cNvPr>
          <p:cNvSpPr/>
          <p:nvPr/>
        </p:nvSpPr>
        <p:spPr>
          <a:xfrm>
            <a:off x="-17374" y="22535"/>
            <a:ext cx="3691782" cy="67858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EE8E1ED-655E-46A3-B009-B2556749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21F0E36-8B11-4D5B-B5E6-46D490824D5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DF82C4-B8EC-4B96-A354-592949E57803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20788758-9508-48C6-B67F-22995FDF813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A482E45-0519-4CD6-B364-FF3B8B38F03C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52B5F14-5A07-4F4B-BEB2-CBB578C12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46803CFB-6453-4638-A692-6F3C530F528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3A48FD96-C616-4CAC-9762-77F7DBD9614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9F73EAE-8FDC-4B7A-9925-B55D638170F4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E2D4991-372A-4DB0-B8AE-C2184B9C6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sp>
        <p:nvSpPr>
          <p:cNvPr id="38" name="Rectangle 1">
            <a:extLst>
              <a:ext uri="{FF2B5EF4-FFF2-40B4-BE49-F238E27FC236}">
                <a16:creationId xmlns:a16="http://schemas.microsoft.com/office/drawing/2014/main" id="{82E29ADE-D221-4411-9FC6-A1BA5E5F56D8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CCF32A0-2B51-4843-8C8B-6A015D12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0B6472B-3BFF-4CD5-8CD3-82A9B8C60E9E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E46AC45A-4CEF-4E31-B534-11D77FB322B9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Объект 2">
            <a:extLst>
              <a:ext uri="{FF2B5EF4-FFF2-40B4-BE49-F238E27FC236}">
                <a16:creationId xmlns:a16="http://schemas.microsoft.com/office/drawing/2014/main" id="{07F19EB9-9979-4615-929B-FC9719CC529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140A63AD-D05F-418A-8E42-D368AD7BEC1B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D2E50367-5F55-4064-8BE0-5341A1A21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B493E39C-2E1F-40D3-99E3-CF68631E8054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50" name="Объект 2">
            <a:extLst>
              <a:ext uri="{FF2B5EF4-FFF2-40B4-BE49-F238E27FC236}">
                <a16:creationId xmlns:a16="http://schemas.microsoft.com/office/drawing/2014/main" id="{71D8D206-3AE0-467A-A92E-70271DA326C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8828CA45-A853-4C9F-9284-FD378EB64F4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AE51EFB-0103-42F7-9741-328FFFEF4A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57" r="737"/>
          <a:stretch/>
        </p:blipFill>
        <p:spPr>
          <a:xfrm>
            <a:off x="3772351" y="3537285"/>
            <a:ext cx="5419512" cy="142582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D911555-2C15-47C1-B126-4928650ADD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6321" y="4858614"/>
            <a:ext cx="5481635" cy="1763572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434D50D-C354-4D7C-A61E-01FE257EA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5183" y="2375961"/>
            <a:ext cx="5419512" cy="1161324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14C3B331-48CB-4557-A639-9440E28100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0235" y="22535"/>
            <a:ext cx="5405158" cy="242599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2EE10CB-EBAB-4AEE-BBC7-0577F4C84D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D033576B-60F8-4C3D-B5F6-2BE8172BF1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5915ED2E-300A-4DF2-A965-F109CF908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5ED5C06-C0B0-4300-A033-20D7DE1CC9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B220F92F-0F17-47F5-A237-7028F0BB03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9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16B8EB75-0F42-4B72-8391-A1832ED2D883}"/>
              </a:ext>
            </a:extLst>
          </p:cNvPr>
          <p:cNvSpPr/>
          <p:nvPr/>
        </p:nvSpPr>
        <p:spPr>
          <a:xfrm>
            <a:off x="-17374" y="22535"/>
            <a:ext cx="3691782" cy="67858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EE8E1ED-655E-46A3-B009-B2556749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21F0E36-8B11-4D5B-B5E6-46D490824D5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DF82C4-B8EC-4B96-A354-592949E57803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20788758-9508-48C6-B67F-22995FDF813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A482E45-0519-4CD6-B364-FF3B8B38F03C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52B5F14-5A07-4F4B-BEB2-CBB578C12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46803CFB-6453-4638-A692-6F3C530F528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3A48FD96-C616-4CAC-9762-77F7DBD9614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9F73EAE-8FDC-4B7A-9925-B55D638170F4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E2D4991-372A-4DB0-B8AE-C2184B9C6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sp>
        <p:nvSpPr>
          <p:cNvPr id="38" name="Rectangle 1">
            <a:extLst>
              <a:ext uri="{FF2B5EF4-FFF2-40B4-BE49-F238E27FC236}">
                <a16:creationId xmlns:a16="http://schemas.microsoft.com/office/drawing/2014/main" id="{82E29ADE-D221-4411-9FC6-A1BA5E5F56D8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CCF32A0-2B51-4843-8C8B-6A015D12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0B6472B-3BFF-4CD5-8CD3-82A9B8C60E9E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E46AC45A-4CEF-4E31-B534-11D77FB322B9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Объект 2">
            <a:extLst>
              <a:ext uri="{FF2B5EF4-FFF2-40B4-BE49-F238E27FC236}">
                <a16:creationId xmlns:a16="http://schemas.microsoft.com/office/drawing/2014/main" id="{07F19EB9-9979-4615-929B-FC9719CC529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140A63AD-D05F-418A-8E42-D368AD7BEC1B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D2E50367-5F55-4064-8BE0-5341A1A21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B493E39C-2E1F-40D3-99E3-CF68631E8054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50" name="Объект 2">
            <a:extLst>
              <a:ext uri="{FF2B5EF4-FFF2-40B4-BE49-F238E27FC236}">
                <a16:creationId xmlns:a16="http://schemas.microsoft.com/office/drawing/2014/main" id="{71D8D206-3AE0-467A-A92E-70271DA326C1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8828CA45-A853-4C9F-9284-FD378EB64F4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2EE10CB-EBAB-4AEE-BBC7-0577F4C84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sp>
        <p:nvSpPr>
          <p:cNvPr id="61" name="Rectangle 1">
            <a:extLst>
              <a:ext uri="{FF2B5EF4-FFF2-40B4-BE49-F238E27FC236}">
                <a16:creationId xmlns:a16="http://schemas.microsoft.com/office/drawing/2014/main" id="{4354A9FF-69CE-4D2C-A2A4-D717C32FF620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EC0EE218-0F26-4650-B3CF-44D06F92F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63" name="Заголовок 1">
            <a:extLst>
              <a:ext uri="{FF2B5EF4-FFF2-40B4-BE49-F238E27FC236}">
                <a16:creationId xmlns:a16="http://schemas.microsoft.com/office/drawing/2014/main" id="{10FE3D58-FA4F-4C78-9753-8F87B9C14DD7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64" name="Объект 2">
            <a:extLst>
              <a:ext uri="{FF2B5EF4-FFF2-40B4-BE49-F238E27FC236}">
                <a16:creationId xmlns:a16="http://schemas.microsoft.com/office/drawing/2014/main" id="{8A8F4E2A-DA35-4FB8-8AF7-9EEE8F0B4151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9F5D1FA8-CB44-42F6-9F55-C6662F7140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4796" y="2224060"/>
            <a:ext cx="5852305" cy="1985285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687B7E89-5E3F-466E-845C-5EA0B9F69E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1110" y="4226111"/>
            <a:ext cx="5900936" cy="1964988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ACD1BC9A-B158-4BC0-8E91-1579D07575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7101" y="4271989"/>
            <a:ext cx="2476500" cy="251460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C8709714-429B-451F-8996-3BED305F5F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506F42AC-8015-4D69-97C4-2AD9804861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1422" y="29285"/>
            <a:ext cx="5612192" cy="1490698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D90EDD12-3D83-4EF7-B983-D7E368C8B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3611" y="2307804"/>
            <a:ext cx="1982737" cy="1337866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5181353C-CCD9-4A3B-9B89-283516CC8E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150" y="1616726"/>
            <a:ext cx="5632627" cy="603509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303CC220-F9CE-4C27-B7AF-F5442A2E3E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685" y="3640229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4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Rectangle 1">
            <a:extLst>
              <a:ext uri="{FF2B5EF4-FFF2-40B4-BE49-F238E27FC236}">
                <a16:creationId xmlns:a16="http://schemas.microsoft.com/office/drawing/2014/main" id="{D25FC5FF-519E-43E1-AAB5-74AEB7DABBEC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BA3288F0-5D2B-4E8B-9EA9-E4E45337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75" name="Заголовок 1">
            <a:extLst>
              <a:ext uri="{FF2B5EF4-FFF2-40B4-BE49-F238E27FC236}">
                <a16:creationId xmlns:a16="http://schemas.microsoft.com/office/drawing/2014/main" id="{80CD2B7E-BEE1-4E1B-9ABC-9B9E3AC445FC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76" name="Объект 2">
            <a:extLst>
              <a:ext uri="{FF2B5EF4-FFF2-40B4-BE49-F238E27FC236}">
                <a16:creationId xmlns:a16="http://schemas.microsoft.com/office/drawing/2014/main" id="{E96FBD20-493F-461D-ABD5-4B336F86B59B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https://github.com/Alex-Rudnev/KOMPOSIT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Объект 2">
            <a:extLst>
              <a:ext uri="{FF2B5EF4-FFF2-40B4-BE49-F238E27FC236}">
                <a16:creationId xmlns:a16="http://schemas.microsoft.com/office/drawing/2014/main" id="{F4D51121-A718-4112-817D-E59EB0AE46E4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99C3127A-6F97-413E-9DE5-60823AD60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8750" y="4564046"/>
            <a:ext cx="4868849" cy="2121018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09083FB0-E1AF-436E-BEF6-5C34DE07C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3088" y="443870"/>
            <a:ext cx="7693568" cy="3995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913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6">
            <a:extLst>
              <a:ext uri="{FF2B5EF4-FFF2-40B4-BE49-F238E27FC236}">
                <a16:creationId xmlns:a16="http://schemas.microsoft.com/office/drawing/2014/main" id="{68D06511-C467-49A8-9246-587E0363E8B0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01C8B64-FE21-4FED-85E1-FA5251AF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13" name="Рисунок 11">
              <a:extLst>
                <a:ext uri="{FF2B5EF4-FFF2-40B4-BE49-F238E27FC236}">
                  <a16:creationId xmlns:a16="http://schemas.microsoft.com/office/drawing/2014/main" id="{073DB89B-BE0F-458E-B37D-BA1D6AADA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B78D2749-B8F3-4FCA-B5A4-416E4253E618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15" name="Picture 1">
            <a:extLst>
              <a:ext uri="{FF2B5EF4-FFF2-40B4-BE49-F238E27FC236}">
                <a16:creationId xmlns:a16="http://schemas.microsoft.com/office/drawing/2014/main" id="{7E2E5C89-647D-4B23-9455-9284AF9C9DD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536670-9FE8-4CEB-ADAF-B41664EA1CDB}"/>
              </a:ext>
            </a:extLst>
          </p:cNvPr>
          <p:cNvSpPr txBox="1"/>
          <p:nvPr/>
        </p:nvSpPr>
        <p:spPr>
          <a:xfrm>
            <a:off x="3945332" y="3524978"/>
            <a:ext cx="8246667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78B1A-FBA4-4B3C-9952-82A364C45441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977FF-54A4-4396-BDDB-7DBFE61378EE}"/>
              </a:ext>
            </a:extLst>
          </p:cNvPr>
          <p:cNvSpPr txBox="1"/>
          <p:nvPr/>
        </p:nvSpPr>
        <p:spPr>
          <a:xfrm>
            <a:off x="3953867" y="-14546"/>
            <a:ext cx="8238133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B5CCD9-6AE2-4585-B27C-B28427A78892}"/>
              </a:ext>
            </a:extLst>
          </p:cNvPr>
          <p:cNvSpPr txBox="1"/>
          <p:nvPr/>
        </p:nvSpPr>
        <p:spPr>
          <a:xfrm>
            <a:off x="4158018" y="885074"/>
            <a:ext cx="7790180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выполнении кода не находил импортируемые  модули. 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возникла 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Не все графики отображались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заработали.</a:t>
            </a:r>
          </a:p>
        </p:txBody>
      </p:sp>
    </p:spTree>
    <p:extLst>
      <p:ext uri="{BB962C8B-B14F-4D97-AF65-F5344CB8AC3E}">
        <p14:creationId xmlns:p14="http://schemas.microsoft.com/office/powerpoint/2010/main" val="379282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6CD52C6-4B54-4851-9382-8354F6E6F89D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Номер слайда 2">
            <a:extLst>
              <a:ext uri="{FF2B5EF4-FFF2-40B4-BE49-F238E27FC236}">
                <a16:creationId xmlns:a16="http://schemas.microsoft.com/office/drawing/2014/main" id="{6BD69EF0-5C34-470B-A512-A567898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2</a:t>
            </a:fld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2DFF0F-61AE-48E1-83E8-F9F1F186C55D}"/>
              </a:ext>
            </a:extLst>
          </p:cNvPr>
          <p:cNvSpPr txBox="1"/>
          <p:nvPr/>
        </p:nvSpPr>
        <p:spPr>
          <a:xfrm>
            <a:off x="592826" y="5235057"/>
            <a:ext cx="748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Руднев Александр Александрович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58ADF1-238A-418A-B5C0-0E55901B1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7927" y="0"/>
            <a:ext cx="2840933" cy="4020643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8414BD30-5371-471C-A7C6-3EF1CC7A9EF6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342D57D-45F4-4A44-87CB-584D2E68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71" y="5764853"/>
            <a:ext cx="3523793" cy="810838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F1D1F0B-0DEE-4365-9880-BEC7268A525A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41106793-194C-43F1-B6E8-4ED9128305F8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Составление развернутого плана, который помог плодотворно 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5B7B6841-3BEC-474B-BD8F-CF1E96E83E91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E4881A2-35BC-4728-94CD-01623193E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301" y="30058"/>
            <a:ext cx="2798063" cy="395997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F8443B-F3B6-4171-96D4-6B74B765F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8634" y="-1582"/>
            <a:ext cx="2833366" cy="40099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5D7570E-D61A-4F1B-A5EC-BFF9559EE0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2937" y="3917033"/>
            <a:ext cx="2761891" cy="232151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787B2FE-5E41-44B3-84F8-25DBAEA4D8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5829" y="4451938"/>
            <a:ext cx="4164871" cy="93226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4F1C224-FBEB-4677-8FA0-B106D232EA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3560" y="5612742"/>
            <a:ext cx="803376" cy="119568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EEDEA4B-8EFD-4E8A-A921-6963D3A96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1423" y="3260474"/>
            <a:ext cx="776911" cy="56009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CD57DFD-FAE7-407E-8EC5-2FB853642E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3304" y="5747260"/>
            <a:ext cx="1542227" cy="107229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817A6F6-07D3-43A3-A74F-0CDAF3702F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4595" y="4581158"/>
            <a:ext cx="2273574" cy="218247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E24BA37-26BC-4132-B520-0E82A458DA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9792" y="3616669"/>
            <a:ext cx="2943291" cy="206724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61AF8C2-DF54-4A59-ABA0-FC54FF060F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6723" y="5286428"/>
            <a:ext cx="2462212" cy="14740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D5D3D64-E9B6-47E6-AC31-A8BA92D62A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89833" y="2460561"/>
            <a:ext cx="3114583" cy="112698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28ECE52-4979-490E-86C1-BD18132C84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04875" y="5590383"/>
            <a:ext cx="3114584" cy="107229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927EB0D-F820-4745-B400-016D3637673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49051" y="3548688"/>
            <a:ext cx="1752112" cy="86873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CF71D4A-9420-4930-937D-BD4FE3F278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88897" y="3533124"/>
            <a:ext cx="955241" cy="78531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9B5ED0E-3002-4F04-B2D3-A3A505B36E3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51245" y="3396394"/>
            <a:ext cx="1390137" cy="45873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355E70D-4BF7-45C0-9C47-7F4B27DFC6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61714" y="3400997"/>
            <a:ext cx="1555115" cy="51784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5D50C34-10BF-4BE0-B74F-6214016FA45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48102" y="3233816"/>
            <a:ext cx="681481" cy="6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1">
            <a:extLst>
              <a:ext uri="{FF2B5EF4-FFF2-40B4-BE49-F238E27FC236}">
                <a16:creationId xmlns:a16="http://schemas.microsoft.com/office/drawing/2014/main" id="{74A83926-E5A3-438C-8A09-FE0C4ACC4019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491CAFD5-A651-4346-BD27-D45352061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F54D50D5-8699-4EB4-9A4D-2AC179975F94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2476C8D2-8441-42DF-BBAC-EE7CB7CF9533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249808DB-1788-45B0-8492-71CA595ED2C6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D41B3BD-46B7-430D-BE8A-03AD68C78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B99A1340-A99C-4EAB-BFCB-BD631951F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542" y="580117"/>
            <a:ext cx="4295940" cy="1868542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C4BE5D95-6C5D-42F8-AAF4-6EC494790F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E3B4857-AF98-488E-9E3B-A7470D881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">
            <a:extLst>
              <a:ext uri="{FF2B5EF4-FFF2-40B4-BE49-F238E27FC236}">
                <a16:creationId xmlns:a16="http://schemas.microsoft.com/office/drawing/2014/main" id="{8906F5ED-C50E-47EB-A60B-076724C4DDF9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302454A-F0DA-4EBB-A901-5A37C15E8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9DA1C8E9-2250-4DBD-9F2D-0A196929EF2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6BAA4B32-E635-4C50-B5B4-CBD30130100D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6E4ADB33-DD05-4B24-9BB7-356048097E7E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3697B5E-3A7B-4F89-BC61-5C65EB65A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1E45792-4AF0-4034-88E6-16AF2D246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293930D-75FE-41E4-97A3-6BDF3D254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519854B-2420-4A97-970F-788F30B059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5010" y="3640070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0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1">
            <a:extLst>
              <a:ext uri="{FF2B5EF4-FFF2-40B4-BE49-F238E27FC236}">
                <a16:creationId xmlns:a16="http://schemas.microsoft.com/office/drawing/2014/main" id="{E590738A-B7BC-4E31-90A4-BE5F50D25031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72E41A1C-CB30-4EBE-8327-9C7B8F075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BE83895F-530A-409C-9CD5-47721D13DF61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418A4D4B-6C5F-4DA4-AD7A-45DFAEB1842C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60624784-A254-4100-B48D-94457A286719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49106FC-D774-4F79-A305-0AD2C23CE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8460EEF-B997-483D-B026-C784655366CB}"/>
              </a:ext>
            </a:extLst>
          </p:cNvPr>
          <p:cNvPicPr/>
          <p:nvPr/>
        </p:nvPicPr>
        <p:blipFill rotWithShape="1">
          <a:blip r:embed="rId7"/>
          <a:srcRect l="4332" t="13586" r="6980" b="-1368"/>
          <a:stretch/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581B7B9-B904-40E3-B180-0ECF5168070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A280A71-A541-47C3-A7D0-92803AFAC79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C8AA934-82D5-4AA9-BB7D-2F4F3EA83B21}"/>
              </a:ext>
            </a:extLst>
          </p:cNvPr>
          <p:cNvPicPr/>
          <p:nvPr/>
        </p:nvPicPr>
        <p:blipFill rotWithShape="1">
          <a:blip r:embed="rId10"/>
          <a:srcRect l="5054" t="1060" r="14801"/>
          <a:stretch/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23C6646-B3E0-4977-9D66-61DC947D0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A542470-4FE9-478E-BE52-37F3803664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C84532F-BF90-425C-BE21-595AA17D53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9836" y="2178692"/>
            <a:ext cx="2566636" cy="211005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F7A027B-6CEC-4886-9D3B-9A41919BD0DF}"/>
              </a:ext>
            </a:extLst>
          </p:cNvPr>
          <p:cNvPicPr/>
          <p:nvPr/>
        </p:nvPicPr>
        <p:blipFill rotWithShape="1">
          <a:blip r:embed="rId14"/>
          <a:srcRect l="8303" t="25887" r="7340" b="20413"/>
          <a:stretch/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6DF1C3D-5C7C-485C-9FA3-C41E626183A1}"/>
              </a:ext>
            </a:extLst>
          </p:cNvPr>
          <p:cNvPicPr/>
          <p:nvPr/>
        </p:nvPicPr>
        <p:blipFill rotWithShape="1">
          <a:blip r:embed="rId15"/>
          <a:srcRect l="3129" t="38937" r="4582" b="36031"/>
          <a:stretch/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158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">
            <a:extLst>
              <a:ext uri="{FF2B5EF4-FFF2-40B4-BE49-F238E27FC236}">
                <a16:creationId xmlns:a16="http://schemas.microsoft.com/office/drawing/2014/main" id="{852E15FE-B463-4FD1-99D1-74CD5237360C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4233A1DE-C70D-408E-8A9C-93FDDB014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3D8988-FA76-4563-A378-F86C12B0EECF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4BB2DA55-E8DD-40D1-BA02-4C7E2E8374F8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Объект 2">
            <a:extLst>
              <a:ext uri="{FF2B5EF4-FFF2-40B4-BE49-F238E27FC236}">
                <a16:creationId xmlns:a16="http://schemas.microsoft.com/office/drawing/2014/main" id="{488D4A1B-BBE9-4B74-B096-15D95B3FD810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5D01812-C2D3-4CC8-895F-6356BEC4F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64D3519-2525-4E8E-A38D-CE7DD95A5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440" y="3949429"/>
            <a:ext cx="3579536" cy="272512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F299956-D5C4-4404-BDC7-AADAA410E4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8CDFA0B-0385-4C61-92FB-457F7C981C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AD3C7BC3-236C-4C25-8B5A-D8F3A3BC07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BA9EE9FF-422D-49D6-B564-583E30DAFB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0343" y="4882493"/>
            <a:ext cx="2275686" cy="18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27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">
            <a:extLst>
              <a:ext uri="{FF2B5EF4-FFF2-40B4-BE49-F238E27FC236}">
                <a16:creationId xmlns:a16="http://schemas.microsoft.com/office/drawing/2014/main" id="{B213D044-DE25-4461-AE26-9C20DB2FBCAD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36FC72E-C273-47B8-980C-7A590DAA3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C2A32534-EFA0-4A80-94D7-ECEE2AE32A51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CED061B5-A3E6-4112-A81F-0D36A6395222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9C0FA0B4-25AB-4734-BF7A-3C14F05DABC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1E157EC-D332-47BB-835D-137A38B9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8E5E96D-37AF-4E0D-B583-A8273541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5B33B8F-6CC0-4257-A6E1-6C81D0295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9B4826-6D77-4B15-81E8-1D5FCF34B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598D06C-E01C-4A89-9ACC-F2DC59E498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8" name="Объект 2">
            <a:extLst>
              <a:ext uri="{FF2B5EF4-FFF2-40B4-BE49-F238E27FC236}">
                <a16:creationId xmlns:a16="http://schemas.microsoft.com/office/drawing/2014/main" id="{A7A0ED39-2671-4122-81CA-9D77FC68EB1A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BD4D8B1-91A1-4390-A8DF-0BDD4DCB7D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1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">
            <a:extLst>
              <a:ext uri="{FF2B5EF4-FFF2-40B4-BE49-F238E27FC236}">
                <a16:creationId xmlns:a16="http://schemas.microsoft.com/office/drawing/2014/main" id="{18B0ABAB-FC0B-4C92-BC02-EC31ADC3AD6F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54A08935-99E6-4BD3-9C50-40EFF0A80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47EAFC79-FA2F-4754-898D-AE53F298AFC9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C3BDE3CC-97CF-4978-968C-E1BB5E2703DD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C437F3EA-48DF-4B58-AA5D-8749295A97A0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48FD3B4-31D6-4723-9258-2B6BF96B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821954-ED45-4451-8341-95BAB8C1D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7411" y="2686224"/>
            <a:ext cx="5848350" cy="416242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5B6EB28-5824-4AEA-B4F2-1C383F551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5536" y="-18875"/>
            <a:ext cx="3953606" cy="270509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2A4D76C-FB4C-4B4B-BF04-372F54EEA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BC5D706E-DF97-44FE-A5B4-62BFE21D5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09D2447-F962-44DE-8490-6F5D6FFCB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29D70E2-263C-43AE-81FA-4F984355D4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16B8EB75-0F42-4B72-8391-A1832ED2D883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EE8E1ED-655E-46A3-B009-B2556749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21F0E36-8B11-4D5B-B5E6-46D490824D56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DF82C4-B8EC-4B96-A354-592949E57803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20788758-9508-48C6-B67F-22995FDF813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AF41D5-062B-46D0-8E07-1B7B5CAC9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314FAF1-1B83-43C9-ACD8-BAE1C9A5C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ABAB6C-33DA-4DC9-98E7-FB51AE2A0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667797-4152-40B2-B3F8-7012161B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568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1744</Words>
  <Application>Microsoft Office PowerPoint</Application>
  <PresentationFormat>Широкоэкранный</PresentationFormat>
  <Paragraphs>259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Руднев</dc:creator>
  <cp:lastModifiedBy>Александр Руднев</cp:lastModifiedBy>
  <cp:revision>14</cp:revision>
  <dcterms:created xsi:type="dcterms:W3CDTF">2023-04-02T17:17:07Z</dcterms:created>
  <dcterms:modified xsi:type="dcterms:W3CDTF">2023-04-08T05:53:00Z</dcterms:modified>
</cp:coreProperties>
</file>